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8B819A89-CD87-4FB6-A8A1-9B3C2609B24A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3917393-8F6F-491F-AEB6-28478F70B4A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9A89-CD87-4FB6-A8A1-9B3C2609B24A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393-8F6F-491F-AEB6-28478F70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9A89-CD87-4FB6-A8A1-9B3C2609B24A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393-8F6F-491F-AEB6-28478F70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9A89-CD87-4FB6-A8A1-9B3C2609B24A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393-8F6F-491F-AEB6-28478F70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9A89-CD87-4FB6-A8A1-9B3C2609B24A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393-8F6F-491F-AEB6-28478F70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9A89-CD87-4FB6-A8A1-9B3C2609B24A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393-8F6F-491F-AEB6-28478F70B4A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9A89-CD87-4FB6-A8A1-9B3C2609B24A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393-8F6F-491F-AEB6-28478F70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9A89-CD87-4FB6-A8A1-9B3C2609B24A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393-8F6F-491F-AEB6-28478F70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9A89-CD87-4FB6-A8A1-9B3C2609B24A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393-8F6F-491F-AEB6-28478F70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9A89-CD87-4FB6-A8A1-9B3C2609B24A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393-8F6F-491F-AEB6-28478F70B4A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19A89-CD87-4FB6-A8A1-9B3C2609B24A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393-8F6F-491F-AEB6-28478F70B4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8B819A89-CD87-4FB6-A8A1-9B3C2609B24A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3917393-8F6F-491F-AEB6-28478F70B4A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4400" y="2362200"/>
            <a:ext cx="3313355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Creativity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r>
              <a:rPr lang="en-US" dirty="0" smtClean="0"/>
              <a:t>     By Jennifer Askew</a:t>
            </a:r>
          </a:p>
        </p:txBody>
      </p:sp>
    </p:spTree>
    <p:extLst>
      <p:ext uri="{BB962C8B-B14F-4D97-AF65-F5344CB8AC3E}">
        <p14:creationId xmlns:p14="http://schemas.microsoft.com/office/powerpoint/2010/main" val="316617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Types of Creative Thinking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Divergent thinking</a:t>
            </a:r>
          </a:p>
          <a:p>
            <a:r>
              <a:rPr lang="en-US" dirty="0" smtClean="0"/>
              <a:t>Convergent thinking</a:t>
            </a:r>
          </a:p>
          <a:p>
            <a:r>
              <a:rPr lang="en-US" dirty="0" smtClean="0"/>
              <a:t>Innovation</a:t>
            </a:r>
          </a:p>
          <a:p>
            <a:r>
              <a:rPr lang="en-US" dirty="0" smtClean="0"/>
              <a:t>Critical thinking</a:t>
            </a:r>
          </a:p>
          <a:p>
            <a:r>
              <a:rPr lang="en-US" dirty="0" smtClean="0"/>
              <a:t>Inductive thinking</a:t>
            </a:r>
          </a:p>
          <a:p>
            <a:r>
              <a:rPr lang="en-US" dirty="0" smtClean="0"/>
              <a:t>Deductive thinking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26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dirty="0" smtClean="0"/>
              <a:t>Authentic Instruction Approaches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US" dirty="0"/>
              <a:t>L</a:t>
            </a:r>
            <a:r>
              <a:rPr lang="en-US" dirty="0" smtClean="0"/>
              <a:t>earner autonomy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Active learning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Holistic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Complex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Challenging activities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15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Directed Instructional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endParaRPr lang="en-US" dirty="0" smtClean="0"/>
          </a:p>
          <a:p>
            <a:r>
              <a:rPr lang="en-US" sz="2800" dirty="0" smtClean="0"/>
              <a:t>Introduction of topic</a:t>
            </a:r>
          </a:p>
          <a:p>
            <a:r>
              <a:rPr lang="en-US" sz="2800" dirty="0" smtClean="0"/>
              <a:t>Interactive presentation of content to be learned</a:t>
            </a:r>
            <a:endParaRPr lang="en-US" sz="2800" dirty="0"/>
          </a:p>
          <a:p>
            <a:r>
              <a:rPr lang="en-US" sz="2800" dirty="0" smtClean="0"/>
              <a:t>Extensive practice</a:t>
            </a:r>
          </a:p>
          <a:p>
            <a:endParaRPr lang="en-US" sz="2000" dirty="0" smtClean="0"/>
          </a:p>
          <a:p>
            <a:pPr algn="r"/>
            <a:endParaRPr lang="en-US" dirty="0"/>
          </a:p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7119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22</TotalTime>
  <Words>46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Austin</vt:lpstr>
      <vt:lpstr>Creativity</vt:lpstr>
      <vt:lpstr>Types of Creative Thinking </vt:lpstr>
      <vt:lpstr>Authentic Instruction Approaches</vt:lpstr>
      <vt:lpstr>Directed Instructional Methods</vt:lpstr>
    </vt:vector>
  </TitlesOfParts>
  <Company>Carson-Newman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Creativity</dc:title>
  <dc:creator>Jennifer  Askew</dc:creator>
  <cp:lastModifiedBy>Jennifer  Askew</cp:lastModifiedBy>
  <cp:revision>3</cp:revision>
  <dcterms:created xsi:type="dcterms:W3CDTF">2010-09-30T14:43:09Z</dcterms:created>
  <dcterms:modified xsi:type="dcterms:W3CDTF">2010-09-30T15:05:24Z</dcterms:modified>
</cp:coreProperties>
</file>